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39417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80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5459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638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55439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340944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499234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5661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5386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04134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966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B033218-4E48-4DBE-95F4-DE71F60E10C8}" type="datetimeFigureOut">
              <a:rPr lang="fr-FR" smtClean="0"/>
              <a:t>03/03/2023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9A9019D-8A85-4940-80AA-4C01162210F9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7507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pos="792">
          <p15:clr>
            <a:srgbClr val="F26B43"/>
          </p15:clr>
        </p15:guide>
        <p15:guide id="4294967295" pos="7200">
          <p15:clr>
            <a:srgbClr val="F26B43"/>
          </p15:clr>
        </p15:guide>
        <p15:guide id="4294967295" orient="horz" pos="4008">
          <p15:clr>
            <a:srgbClr val="F26B43"/>
          </p15:clr>
        </p15:guide>
        <p15:guide id="4294967295" orient="horz" pos="1440">
          <p15:clr>
            <a:srgbClr val="F26B43"/>
          </p15:clr>
        </p15:guide>
        <p15:guide id="4294967295" orient="horz" pos="3720">
          <p15:clr>
            <a:srgbClr val="F26B43"/>
          </p15:clr>
        </p15:guide>
        <p15:guide id="4294967295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78523" y="1377108"/>
            <a:ext cx="10318418" cy="2577947"/>
          </a:xfrm>
        </p:spPr>
        <p:txBody>
          <a:bodyPr/>
          <a:lstStyle/>
          <a:p>
            <a:r>
              <a:rPr lang="fr-FR" sz="4000" u="sng" dirty="0" smtClean="0">
                <a:solidFill>
                  <a:schemeClr val="accent5">
                    <a:lumMod val="75000"/>
                  </a:schemeClr>
                </a:solidFill>
              </a:rPr>
              <a:t>Premier projet</a:t>
            </a:r>
            <a:endParaRPr lang="fr-FR" sz="4000" u="sng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15045" y="3944038"/>
            <a:ext cx="8045373" cy="1079653"/>
          </a:xfrm>
        </p:spPr>
        <p:txBody>
          <a:bodyPr>
            <a:normAutofit/>
          </a:bodyPr>
          <a:lstStyle/>
          <a:p>
            <a:r>
              <a:rPr lang="fr-FR" dirty="0" smtClean="0"/>
              <a:t> </a:t>
            </a:r>
            <a:r>
              <a:rPr lang="fr-FR" sz="2800" u="sng" dirty="0" smtClean="0"/>
              <a:t>présentation sur la maquette vitrine</a:t>
            </a:r>
            <a:endParaRPr lang="fr-FR" sz="2800" u="sng" dirty="0"/>
          </a:p>
        </p:txBody>
      </p:sp>
    </p:spTree>
    <p:extLst>
      <p:ext uri="{BB962C8B-B14F-4D97-AF65-F5344CB8AC3E}">
        <p14:creationId xmlns:p14="http://schemas.microsoft.com/office/powerpoint/2010/main" val="59249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MAQUETTE Projet vitrine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57300" y="1619480"/>
            <a:ext cx="4800600" cy="4781320"/>
          </a:xfrm>
        </p:spPr>
        <p:txBody>
          <a:bodyPr/>
          <a:lstStyle/>
          <a:p>
            <a:r>
              <a:rPr lang="fr-FR" dirty="0"/>
              <a:t>Plusieurs moyens ont été mise en place pour la procédure de cette maquette. Ce projet vise a créer la maquette d’une application dénommée TINKER</a:t>
            </a:r>
            <a:r>
              <a:rPr lang="fr-FR" dirty="0" smtClean="0"/>
              <a:t>.</a:t>
            </a:r>
          </a:p>
          <a:p>
            <a:r>
              <a:rPr lang="fr-FR" dirty="0" smtClean="0"/>
              <a:t>À mon niveau, je n’ai pas eu trop de difficulté mais j’ai passé tout le temps à travailler dessus sans voir le temps passé.</a:t>
            </a:r>
          </a:p>
          <a:p>
            <a:r>
              <a:rPr lang="fr-FR" dirty="0" smtClean="0"/>
              <a:t>Je n’ai pas préparé un planning proprement dite mais néanmoins j’ai pu la réaliser en passant par les différents rectangles existant et les images et enfin revenir à l’écriture des textes.</a:t>
            </a:r>
          </a:p>
          <a:p>
            <a:r>
              <a:rPr lang="fr-FR" dirty="0" smtClean="0"/>
              <a:t>Ci-joint à droite mon maquettage</a:t>
            </a:r>
            <a:endParaRPr lang="fr-FR" dirty="0"/>
          </a:p>
        </p:txBody>
      </p:sp>
      <p:graphicFrame>
        <p:nvGraphicFramePr>
          <p:cNvPr id="5" name="Espace réservé du contenu 4"/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01216479"/>
              </p:ext>
            </p:extLst>
          </p:nvPr>
        </p:nvGraphicFramePr>
        <p:xfrm>
          <a:off x="6527264" y="2236425"/>
          <a:ext cx="4800600" cy="14179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Objet d’environnement du Gestionnaire de liaisons" showAsIcon="1" r:id="rId3" imgW="1813320" imgH="491040" progId="Package">
                  <p:embed/>
                </p:oleObj>
              </mc:Choice>
              <mc:Fallback>
                <p:oleObj name="Objet d’environnement du Gestionnaire de liaisons" showAsIcon="1" r:id="rId3" imgW="181332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27264" y="2236425"/>
                        <a:ext cx="4800600" cy="14179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8983531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454</TotalTime>
  <Words>100</Words>
  <Application>Microsoft Office PowerPoint</Application>
  <PresentationFormat>Grand écran</PresentationFormat>
  <Paragraphs>7</Paragraphs>
  <Slides>2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Gill Sans MT</vt:lpstr>
      <vt:lpstr>Impact</vt:lpstr>
      <vt:lpstr>Badge</vt:lpstr>
      <vt:lpstr>Package</vt:lpstr>
      <vt:lpstr>Premier projet</vt:lpstr>
      <vt:lpstr>MAQUETTE Projet vitrine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Premier projet</dc:title>
  <dc:creator>HP</dc:creator>
  <cp:lastModifiedBy>HP</cp:lastModifiedBy>
  <cp:revision>6</cp:revision>
  <dcterms:created xsi:type="dcterms:W3CDTF">2023-03-03T08:20:42Z</dcterms:created>
  <dcterms:modified xsi:type="dcterms:W3CDTF">2023-03-03T15:55:13Z</dcterms:modified>
</cp:coreProperties>
</file>

<file path=docProps/thumbnail.jpeg>
</file>